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7" r:id="rId2"/>
    <p:sldId id="258" r:id="rId3"/>
    <p:sldId id="264" r:id="rId4"/>
    <p:sldId id="260" r:id="rId5"/>
    <p:sldId id="267" r:id="rId6"/>
    <p:sldId id="266" r:id="rId7"/>
    <p:sldId id="259" r:id="rId8"/>
    <p:sldId id="261"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22" d="100"/>
          <a:sy n="122" d="100"/>
        </p:scale>
        <p:origin x="2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F9794-5A8A-4E45-A391-CCBBDCC5077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96B4536-7BA2-46B1-93B4-D67F71B27D57}">
      <dgm:prSet phldrT="[Text]"/>
      <dgm:spPr/>
      <dgm:t>
        <a:bodyPr/>
        <a:lstStyle/>
        <a:p>
          <a:r>
            <a:rPr lang="en-US" dirty="0" smtClean="0"/>
            <a:t>People</a:t>
          </a:r>
          <a:endParaRPr lang="en-US" dirty="0"/>
        </a:p>
      </dgm:t>
    </dgm:pt>
    <dgm:pt modelId="{627DF4E0-447C-4EE3-B9FE-59BC5BE5B94A}" type="parTrans" cxnId="{BF39E5C4-9C04-4C33-9AD3-4B9E4DA329A8}">
      <dgm:prSet/>
      <dgm:spPr/>
      <dgm:t>
        <a:bodyPr/>
        <a:lstStyle/>
        <a:p>
          <a:endParaRPr lang="en-US"/>
        </a:p>
      </dgm:t>
    </dgm:pt>
    <dgm:pt modelId="{47ADF14B-DC00-47B4-8AD5-EF447B751875}" type="sibTrans" cxnId="{BF39E5C4-9C04-4C33-9AD3-4B9E4DA329A8}">
      <dgm:prSet/>
      <dgm:spPr/>
      <dgm:t>
        <a:bodyPr/>
        <a:lstStyle/>
        <a:p>
          <a:endParaRPr lang="en-US"/>
        </a:p>
      </dgm:t>
    </dgm:pt>
    <dgm:pt modelId="{EE7254C8-FF22-4EBE-BAF0-5E14945EF044}">
      <dgm:prSet phldrT="[Text]"/>
      <dgm:spPr/>
      <dgm:t>
        <a:bodyPr/>
        <a:lstStyle/>
        <a:p>
          <a:r>
            <a:rPr lang="en-US" dirty="0" smtClean="0"/>
            <a:t>Professionalism</a:t>
          </a:r>
          <a:endParaRPr lang="en-US" dirty="0"/>
        </a:p>
      </dgm:t>
    </dgm:pt>
    <dgm:pt modelId="{BF75A3C5-6F36-4F98-AD7D-B7C10947F2D2}" type="parTrans" cxnId="{E644DCAC-DCD8-4DB2-A346-03A5DCEB644E}">
      <dgm:prSet/>
      <dgm:spPr/>
      <dgm:t>
        <a:bodyPr/>
        <a:lstStyle/>
        <a:p>
          <a:endParaRPr lang="en-US"/>
        </a:p>
      </dgm:t>
    </dgm:pt>
    <dgm:pt modelId="{3CACA3AE-4D29-427C-96D1-934F56913A0A}" type="sibTrans" cxnId="{E644DCAC-DCD8-4DB2-A346-03A5DCEB644E}">
      <dgm:prSet/>
      <dgm:spPr/>
      <dgm:t>
        <a:bodyPr/>
        <a:lstStyle/>
        <a:p>
          <a:endParaRPr lang="en-US"/>
        </a:p>
      </dgm:t>
    </dgm:pt>
    <dgm:pt modelId="{FFE3FC25-98DF-4EB1-82A7-9D08AEBF19DC}">
      <dgm:prSet phldrT="[Text]"/>
      <dgm:spPr/>
      <dgm:t>
        <a:bodyPr/>
        <a:lstStyle/>
        <a:p>
          <a:r>
            <a:rPr lang="en-US" dirty="0" smtClean="0"/>
            <a:t>Policy and Procedure</a:t>
          </a:r>
          <a:endParaRPr lang="en-US" dirty="0"/>
        </a:p>
      </dgm:t>
    </dgm:pt>
    <dgm:pt modelId="{2D73905B-ABEA-44F7-B834-EBC6F35BB99B}" type="parTrans" cxnId="{A695469E-9C75-48E7-A9A6-4866BD8FD8E9}">
      <dgm:prSet/>
      <dgm:spPr/>
      <dgm:t>
        <a:bodyPr/>
        <a:lstStyle/>
        <a:p>
          <a:endParaRPr lang="en-US"/>
        </a:p>
      </dgm:t>
    </dgm:pt>
    <dgm:pt modelId="{B69B31EA-A0EF-4B32-B64B-429FD38FAD55}" type="sibTrans" cxnId="{A695469E-9C75-48E7-A9A6-4866BD8FD8E9}">
      <dgm:prSet/>
      <dgm:spPr/>
      <dgm:t>
        <a:bodyPr/>
        <a:lstStyle/>
        <a:p>
          <a:endParaRPr lang="en-US"/>
        </a:p>
      </dgm:t>
    </dgm:pt>
    <dgm:pt modelId="{F9C9C0E9-D792-46E1-9E41-762EF4C9CF3B}" type="pres">
      <dgm:prSet presAssocID="{F6BF9794-5A8A-4E45-A391-CCBBDCC50771}" presName="Name0" presStyleCnt="0">
        <dgm:presLayoutVars>
          <dgm:chMax val="7"/>
          <dgm:chPref val="7"/>
          <dgm:dir/>
          <dgm:animLvl val="lvl"/>
        </dgm:presLayoutVars>
      </dgm:prSet>
      <dgm:spPr/>
      <dgm:t>
        <a:bodyPr/>
        <a:lstStyle/>
        <a:p>
          <a:endParaRPr lang="en-US"/>
        </a:p>
      </dgm:t>
    </dgm:pt>
    <dgm:pt modelId="{23A07CC8-0EFC-4BF8-B9F4-CAE07DEF0F04}" type="pres">
      <dgm:prSet presAssocID="{D96B4536-7BA2-46B1-93B4-D67F71B27D57}" presName="Accent1" presStyleCnt="0"/>
      <dgm:spPr/>
    </dgm:pt>
    <dgm:pt modelId="{A19C6F50-E15F-4948-8247-6294C2F9C177}" type="pres">
      <dgm:prSet presAssocID="{D96B4536-7BA2-46B1-93B4-D67F71B27D57}" presName="Accent" presStyleLbl="node1" presStyleIdx="0" presStyleCnt="3"/>
      <dgm:spPr/>
    </dgm:pt>
    <dgm:pt modelId="{6FDB58D1-B48D-48F5-8ACC-0D91AABC954B}" type="pres">
      <dgm:prSet presAssocID="{D96B4536-7BA2-46B1-93B4-D67F71B27D57}" presName="Parent1" presStyleLbl="revTx" presStyleIdx="0" presStyleCnt="3" custScaleX="186960" custScaleY="207343">
        <dgm:presLayoutVars>
          <dgm:chMax val="1"/>
          <dgm:chPref val="1"/>
          <dgm:bulletEnabled val="1"/>
        </dgm:presLayoutVars>
      </dgm:prSet>
      <dgm:spPr/>
      <dgm:t>
        <a:bodyPr/>
        <a:lstStyle/>
        <a:p>
          <a:endParaRPr lang="en-US"/>
        </a:p>
      </dgm:t>
    </dgm:pt>
    <dgm:pt modelId="{EA0F222E-4A9C-4AF7-BCF3-B60C13AED9F4}" type="pres">
      <dgm:prSet presAssocID="{EE7254C8-FF22-4EBE-BAF0-5E14945EF044}" presName="Accent2" presStyleCnt="0"/>
      <dgm:spPr/>
    </dgm:pt>
    <dgm:pt modelId="{CE7255C6-34F0-4506-A411-131C9A479B7F}" type="pres">
      <dgm:prSet presAssocID="{EE7254C8-FF22-4EBE-BAF0-5E14945EF044}" presName="Accent" presStyleLbl="node1" presStyleIdx="1" presStyleCnt="3"/>
      <dgm:spPr/>
    </dgm:pt>
    <dgm:pt modelId="{D5567B2F-4BE6-49B0-BB4E-0BA66C2D1BBD}" type="pres">
      <dgm:prSet presAssocID="{EE7254C8-FF22-4EBE-BAF0-5E14945EF044}" presName="Parent2" presStyleLbl="revTx" presStyleIdx="1" presStyleCnt="3" custLinFactY="100000" custLinFactNeighborX="49934" custLinFactNeighborY="111439">
        <dgm:presLayoutVars>
          <dgm:chMax val="1"/>
          <dgm:chPref val="1"/>
          <dgm:bulletEnabled val="1"/>
        </dgm:presLayoutVars>
      </dgm:prSet>
      <dgm:spPr/>
      <dgm:t>
        <a:bodyPr/>
        <a:lstStyle/>
        <a:p>
          <a:endParaRPr lang="en-US"/>
        </a:p>
      </dgm:t>
    </dgm:pt>
    <dgm:pt modelId="{864570B4-4D63-4340-BB3D-77419370666E}" type="pres">
      <dgm:prSet presAssocID="{FFE3FC25-98DF-4EB1-82A7-9D08AEBF19DC}" presName="Accent3" presStyleCnt="0"/>
      <dgm:spPr/>
    </dgm:pt>
    <dgm:pt modelId="{009B0384-6780-4FB0-8C6D-47A37E37F66F}" type="pres">
      <dgm:prSet presAssocID="{FFE3FC25-98DF-4EB1-82A7-9D08AEBF19DC}" presName="Accent" presStyleLbl="node1" presStyleIdx="2" presStyleCnt="3"/>
      <dgm:spPr/>
    </dgm:pt>
    <dgm:pt modelId="{457BC92E-45D8-4E59-9839-7FE8447A4A01}" type="pres">
      <dgm:prSet presAssocID="{FFE3FC25-98DF-4EB1-82A7-9D08AEBF19DC}" presName="Parent3" presStyleLbl="revTx" presStyleIdx="2" presStyleCnt="3" custLinFactY="-100000" custLinFactNeighborX="-45864" custLinFactNeighborY="-125900">
        <dgm:presLayoutVars>
          <dgm:chMax val="1"/>
          <dgm:chPref val="1"/>
          <dgm:bulletEnabled val="1"/>
        </dgm:presLayoutVars>
      </dgm:prSet>
      <dgm:spPr/>
      <dgm:t>
        <a:bodyPr/>
        <a:lstStyle/>
        <a:p>
          <a:endParaRPr lang="en-US"/>
        </a:p>
      </dgm:t>
    </dgm:pt>
  </dgm:ptLst>
  <dgm:cxnLst>
    <dgm:cxn modelId="{BF39E5C4-9C04-4C33-9AD3-4B9E4DA329A8}" srcId="{F6BF9794-5A8A-4E45-A391-CCBBDCC50771}" destId="{D96B4536-7BA2-46B1-93B4-D67F71B27D57}" srcOrd="0" destOrd="0" parTransId="{627DF4E0-447C-4EE3-B9FE-59BC5BE5B94A}" sibTransId="{47ADF14B-DC00-47B4-8AD5-EF447B751875}"/>
    <dgm:cxn modelId="{E644DCAC-DCD8-4DB2-A346-03A5DCEB644E}" srcId="{F6BF9794-5A8A-4E45-A391-CCBBDCC50771}" destId="{EE7254C8-FF22-4EBE-BAF0-5E14945EF044}" srcOrd="1" destOrd="0" parTransId="{BF75A3C5-6F36-4F98-AD7D-B7C10947F2D2}" sibTransId="{3CACA3AE-4D29-427C-96D1-934F56913A0A}"/>
    <dgm:cxn modelId="{A695469E-9C75-48E7-A9A6-4866BD8FD8E9}" srcId="{F6BF9794-5A8A-4E45-A391-CCBBDCC50771}" destId="{FFE3FC25-98DF-4EB1-82A7-9D08AEBF19DC}" srcOrd="2" destOrd="0" parTransId="{2D73905B-ABEA-44F7-B834-EBC6F35BB99B}" sibTransId="{B69B31EA-A0EF-4B32-B64B-429FD38FAD55}"/>
    <dgm:cxn modelId="{64429009-472B-4D8C-A003-F7EF2C186521}" type="presOf" srcId="{FFE3FC25-98DF-4EB1-82A7-9D08AEBF19DC}" destId="{457BC92E-45D8-4E59-9839-7FE8447A4A01}" srcOrd="0" destOrd="0" presId="urn:microsoft.com/office/officeart/2009/layout/CircleArrowProcess"/>
    <dgm:cxn modelId="{39BBF520-9CC9-4C58-A4C7-18222F3B5647}" type="presOf" srcId="{D96B4536-7BA2-46B1-93B4-D67F71B27D57}" destId="{6FDB58D1-B48D-48F5-8ACC-0D91AABC954B}" srcOrd="0" destOrd="0" presId="urn:microsoft.com/office/officeart/2009/layout/CircleArrowProcess"/>
    <dgm:cxn modelId="{32B0B81C-668A-4B40-8815-896CEAAB9B81}" type="presOf" srcId="{EE7254C8-FF22-4EBE-BAF0-5E14945EF044}" destId="{D5567B2F-4BE6-49B0-BB4E-0BA66C2D1BBD}" srcOrd="0" destOrd="0" presId="urn:microsoft.com/office/officeart/2009/layout/CircleArrowProcess"/>
    <dgm:cxn modelId="{1E5E3C21-3430-4099-BDA1-FC312B4CD133}" type="presOf" srcId="{F6BF9794-5A8A-4E45-A391-CCBBDCC50771}" destId="{F9C9C0E9-D792-46E1-9E41-762EF4C9CF3B}" srcOrd="0" destOrd="0" presId="urn:microsoft.com/office/officeart/2009/layout/CircleArrowProcess"/>
    <dgm:cxn modelId="{66D8B944-01CB-43D2-8D1A-6BD16946B07C}" type="presParOf" srcId="{F9C9C0E9-D792-46E1-9E41-762EF4C9CF3B}" destId="{23A07CC8-0EFC-4BF8-B9F4-CAE07DEF0F04}" srcOrd="0" destOrd="0" presId="urn:microsoft.com/office/officeart/2009/layout/CircleArrowProcess"/>
    <dgm:cxn modelId="{D3367FAA-4E67-42E4-8160-A1B50EED90DC}" type="presParOf" srcId="{23A07CC8-0EFC-4BF8-B9F4-CAE07DEF0F04}" destId="{A19C6F50-E15F-4948-8247-6294C2F9C177}" srcOrd="0" destOrd="0" presId="urn:microsoft.com/office/officeart/2009/layout/CircleArrowProcess"/>
    <dgm:cxn modelId="{5704E6F7-62B5-4437-B7F7-EC8A0E847B01}" type="presParOf" srcId="{F9C9C0E9-D792-46E1-9E41-762EF4C9CF3B}" destId="{6FDB58D1-B48D-48F5-8ACC-0D91AABC954B}" srcOrd="1" destOrd="0" presId="urn:microsoft.com/office/officeart/2009/layout/CircleArrowProcess"/>
    <dgm:cxn modelId="{4F54480E-97C7-422A-9C9F-80E25416B9E2}" type="presParOf" srcId="{F9C9C0E9-D792-46E1-9E41-762EF4C9CF3B}" destId="{EA0F222E-4A9C-4AF7-BCF3-B60C13AED9F4}" srcOrd="2" destOrd="0" presId="urn:microsoft.com/office/officeart/2009/layout/CircleArrowProcess"/>
    <dgm:cxn modelId="{686DA960-BBEF-4322-8746-647A5A5BE39B}" type="presParOf" srcId="{EA0F222E-4A9C-4AF7-BCF3-B60C13AED9F4}" destId="{CE7255C6-34F0-4506-A411-131C9A479B7F}" srcOrd="0" destOrd="0" presId="urn:microsoft.com/office/officeart/2009/layout/CircleArrowProcess"/>
    <dgm:cxn modelId="{24767C9E-FC23-45F7-85A3-EC2B33F896F4}" type="presParOf" srcId="{F9C9C0E9-D792-46E1-9E41-762EF4C9CF3B}" destId="{D5567B2F-4BE6-49B0-BB4E-0BA66C2D1BBD}" srcOrd="3" destOrd="0" presId="urn:microsoft.com/office/officeart/2009/layout/CircleArrowProcess"/>
    <dgm:cxn modelId="{16A67AC5-1A55-4465-B725-00620C5FE410}" type="presParOf" srcId="{F9C9C0E9-D792-46E1-9E41-762EF4C9CF3B}" destId="{864570B4-4D63-4340-BB3D-77419370666E}" srcOrd="4" destOrd="0" presId="urn:microsoft.com/office/officeart/2009/layout/CircleArrowProcess"/>
    <dgm:cxn modelId="{49BA0AE0-4952-40A1-A757-9F6D59D404A4}" type="presParOf" srcId="{864570B4-4D63-4340-BB3D-77419370666E}" destId="{009B0384-6780-4FB0-8C6D-47A37E37F66F}" srcOrd="0" destOrd="0" presId="urn:microsoft.com/office/officeart/2009/layout/CircleArrowProcess"/>
    <dgm:cxn modelId="{8548A684-1876-40DB-ACDE-EBDCE12CD9DF}" type="presParOf" srcId="{F9C9C0E9-D792-46E1-9E41-762EF4C9CF3B}" destId="{457BC92E-45D8-4E59-9839-7FE8447A4A0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AB16F-3775-42A8-A625-9BE92DA15AB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8BEA86F-A4A4-4632-B7F8-8BAFC5691287}">
      <dgm:prSet phldrT="[Text]"/>
      <dgm:spPr/>
      <dgm:t>
        <a:bodyPr/>
        <a:lstStyle/>
        <a:p>
          <a:r>
            <a:rPr lang="en-US" dirty="0" smtClean="0"/>
            <a:t>3 year plan </a:t>
          </a:r>
          <a:endParaRPr lang="en-US" dirty="0"/>
        </a:p>
      </dgm:t>
    </dgm:pt>
    <dgm:pt modelId="{360FE66D-52E2-4D9C-89E4-4FB89EBBAE87}" type="parTrans" cxnId="{5DEF7D8C-6A14-49A2-BA55-FBDC98AB8B6C}">
      <dgm:prSet/>
      <dgm:spPr/>
      <dgm:t>
        <a:bodyPr/>
        <a:lstStyle/>
        <a:p>
          <a:endParaRPr lang="en-US"/>
        </a:p>
      </dgm:t>
    </dgm:pt>
    <dgm:pt modelId="{22407C5C-B046-4559-A320-A8C68541E8F7}" type="sibTrans" cxnId="{5DEF7D8C-6A14-49A2-BA55-FBDC98AB8B6C}">
      <dgm:prSet/>
      <dgm:spPr/>
      <dgm:t>
        <a:bodyPr/>
        <a:lstStyle/>
        <a:p>
          <a:endParaRPr lang="en-US"/>
        </a:p>
      </dgm:t>
    </dgm:pt>
    <dgm:pt modelId="{D40232BC-7682-4734-B2BA-0895285C0E8D}">
      <dgm:prSet phldrT="[Text]"/>
      <dgm:spPr/>
      <dgm:t>
        <a:bodyPr/>
        <a:lstStyle/>
        <a:p>
          <a:r>
            <a:rPr lang="en-US" dirty="0" smtClean="0"/>
            <a:t>Program Design</a:t>
          </a:r>
          <a:endParaRPr lang="en-US" dirty="0"/>
        </a:p>
      </dgm:t>
    </dgm:pt>
    <dgm:pt modelId="{66CC5E73-7206-4277-AF41-A41737B9C22F}" type="parTrans" cxnId="{12790050-B04E-4F29-9355-F7A0C11126FA}">
      <dgm:prSet/>
      <dgm:spPr/>
      <dgm:t>
        <a:bodyPr/>
        <a:lstStyle/>
        <a:p>
          <a:endParaRPr lang="en-US"/>
        </a:p>
      </dgm:t>
    </dgm:pt>
    <dgm:pt modelId="{5DED0657-8D52-48F5-80BC-36C300041915}" type="sibTrans" cxnId="{12790050-B04E-4F29-9355-F7A0C11126FA}">
      <dgm:prSet/>
      <dgm:spPr/>
      <dgm:t>
        <a:bodyPr/>
        <a:lstStyle/>
        <a:p>
          <a:endParaRPr lang="en-US"/>
        </a:p>
      </dgm:t>
    </dgm:pt>
    <dgm:pt modelId="{C13595F4-A672-4524-BB3E-887D927EB51B}">
      <dgm:prSet phldrT="[Text]"/>
      <dgm:spPr/>
      <dgm:t>
        <a:bodyPr/>
        <a:lstStyle/>
        <a:p>
          <a:r>
            <a:rPr lang="en-US" dirty="0" smtClean="0"/>
            <a:t>Budget</a:t>
          </a:r>
          <a:endParaRPr lang="en-US" dirty="0"/>
        </a:p>
      </dgm:t>
    </dgm:pt>
    <dgm:pt modelId="{C7C5449C-D049-4EF2-BA60-4ACFAF9926A7}" type="parTrans" cxnId="{1D76524A-07CB-4E11-A42F-C9780BEF5121}">
      <dgm:prSet/>
      <dgm:spPr/>
      <dgm:t>
        <a:bodyPr/>
        <a:lstStyle/>
        <a:p>
          <a:endParaRPr lang="en-US"/>
        </a:p>
      </dgm:t>
    </dgm:pt>
    <dgm:pt modelId="{E58109C1-C0C1-4C1E-AC8C-DC9949E642D1}" type="sibTrans" cxnId="{1D76524A-07CB-4E11-A42F-C9780BEF5121}">
      <dgm:prSet/>
      <dgm:spPr/>
      <dgm:t>
        <a:bodyPr/>
        <a:lstStyle/>
        <a:p>
          <a:endParaRPr lang="en-US"/>
        </a:p>
      </dgm:t>
    </dgm:pt>
    <dgm:pt modelId="{4EF3A255-82CE-423C-8476-3F5389296EC5}">
      <dgm:prSet phldrT="[Text]"/>
      <dgm:spPr/>
      <dgm:t>
        <a:bodyPr/>
        <a:lstStyle/>
        <a:p>
          <a:r>
            <a:rPr lang="en-US" dirty="0" smtClean="0"/>
            <a:t>Marketing and Fundraising</a:t>
          </a:r>
          <a:endParaRPr lang="en-US" dirty="0"/>
        </a:p>
      </dgm:t>
    </dgm:pt>
    <dgm:pt modelId="{94696EB2-D1D7-4F71-92EA-1EE63C9C88BF}" type="parTrans" cxnId="{03B7E51B-B551-4718-8497-E3A3BDD0B6EA}">
      <dgm:prSet/>
      <dgm:spPr/>
      <dgm:t>
        <a:bodyPr/>
        <a:lstStyle/>
        <a:p>
          <a:endParaRPr lang="en-US"/>
        </a:p>
      </dgm:t>
    </dgm:pt>
    <dgm:pt modelId="{E469647C-5C2D-4645-A9F3-D001CBCF1070}" type="sibTrans" cxnId="{03B7E51B-B551-4718-8497-E3A3BDD0B6EA}">
      <dgm:prSet/>
      <dgm:spPr/>
      <dgm:t>
        <a:bodyPr/>
        <a:lstStyle/>
        <a:p>
          <a:endParaRPr lang="en-US"/>
        </a:p>
      </dgm:t>
    </dgm:pt>
    <dgm:pt modelId="{A2545DC6-0604-43B6-A159-332D2AB1F247}" type="pres">
      <dgm:prSet presAssocID="{7BCAB16F-3775-42A8-A625-9BE92DA15ABF}" presName="cycle" presStyleCnt="0">
        <dgm:presLayoutVars>
          <dgm:chMax val="1"/>
          <dgm:dir/>
          <dgm:animLvl val="ctr"/>
          <dgm:resizeHandles val="exact"/>
        </dgm:presLayoutVars>
      </dgm:prSet>
      <dgm:spPr/>
      <dgm:t>
        <a:bodyPr/>
        <a:lstStyle/>
        <a:p>
          <a:endParaRPr lang="en-US"/>
        </a:p>
      </dgm:t>
    </dgm:pt>
    <dgm:pt modelId="{D29CA134-F252-4152-BD0A-A1D8501F06DB}" type="pres">
      <dgm:prSet presAssocID="{88BEA86F-A4A4-4632-B7F8-8BAFC5691287}" presName="centerShape" presStyleLbl="node0" presStyleIdx="0" presStyleCnt="1"/>
      <dgm:spPr/>
      <dgm:t>
        <a:bodyPr/>
        <a:lstStyle/>
        <a:p>
          <a:endParaRPr lang="en-US"/>
        </a:p>
      </dgm:t>
    </dgm:pt>
    <dgm:pt modelId="{FCB12DDD-F105-4E4E-BD3B-48B409812BDD}" type="pres">
      <dgm:prSet presAssocID="{66CC5E73-7206-4277-AF41-A41737B9C22F}" presName="parTrans" presStyleLbl="bgSibTrans2D1" presStyleIdx="0" presStyleCnt="3"/>
      <dgm:spPr/>
      <dgm:t>
        <a:bodyPr/>
        <a:lstStyle/>
        <a:p>
          <a:endParaRPr lang="en-US"/>
        </a:p>
      </dgm:t>
    </dgm:pt>
    <dgm:pt modelId="{EA4E68C5-2B89-4693-AF09-8E895BD0E81A}" type="pres">
      <dgm:prSet presAssocID="{D40232BC-7682-4734-B2BA-0895285C0E8D}" presName="node" presStyleLbl="node1" presStyleIdx="0" presStyleCnt="3">
        <dgm:presLayoutVars>
          <dgm:bulletEnabled val="1"/>
        </dgm:presLayoutVars>
      </dgm:prSet>
      <dgm:spPr/>
      <dgm:t>
        <a:bodyPr/>
        <a:lstStyle/>
        <a:p>
          <a:endParaRPr lang="en-US"/>
        </a:p>
      </dgm:t>
    </dgm:pt>
    <dgm:pt modelId="{6FA99F7D-04E5-4BD7-80D0-18E7135FAB87}" type="pres">
      <dgm:prSet presAssocID="{C7C5449C-D049-4EF2-BA60-4ACFAF9926A7}" presName="parTrans" presStyleLbl="bgSibTrans2D1" presStyleIdx="1" presStyleCnt="3"/>
      <dgm:spPr/>
      <dgm:t>
        <a:bodyPr/>
        <a:lstStyle/>
        <a:p>
          <a:endParaRPr lang="en-US"/>
        </a:p>
      </dgm:t>
    </dgm:pt>
    <dgm:pt modelId="{48AB3C0E-0ED7-4E9A-9147-DFA628E8B8C7}" type="pres">
      <dgm:prSet presAssocID="{C13595F4-A672-4524-BB3E-887D927EB51B}" presName="node" presStyleLbl="node1" presStyleIdx="1" presStyleCnt="3">
        <dgm:presLayoutVars>
          <dgm:bulletEnabled val="1"/>
        </dgm:presLayoutVars>
      </dgm:prSet>
      <dgm:spPr/>
      <dgm:t>
        <a:bodyPr/>
        <a:lstStyle/>
        <a:p>
          <a:endParaRPr lang="en-US"/>
        </a:p>
      </dgm:t>
    </dgm:pt>
    <dgm:pt modelId="{7E1C364F-204D-4714-9A87-0731C49CFAF1}" type="pres">
      <dgm:prSet presAssocID="{94696EB2-D1D7-4F71-92EA-1EE63C9C88BF}" presName="parTrans" presStyleLbl="bgSibTrans2D1" presStyleIdx="2" presStyleCnt="3"/>
      <dgm:spPr/>
      <dgm:t>
        <a:bodyPr/>
        <a:lstStyle/>
        <a:p>
          <a:endParaRPr lang="en-US"/>
        </a:p>
      </dgm:t>
    </dgm:pt>
    <dgm:pt modelId="{A685F040-5FC9-4C45-8531-AB595354AA6E}" type="pres">
      <dgm:prSet presAssocID="{4EF3A255-82CE-423C-8476-3F5389296EC5}" presName="node" presStyleLbl="node1" presStyleIdx="2" presStyleCnt="3">
        <dgm:presLayoutVars>
          <dgm:bulletEnabled val="1"/>
        </dgm:presLayoutVars>
      </dgm:prSet>
      <dgm:spPr/>
      <dgm:t>
        <a:bodyPr/>
        <a:lstStyle/>
        <a:p>
          <a:endParaRPr lang="en-US"/>
        </a:p>
      </dgm:t>
    </dgm:pt>
  </dgm:ptLst>
  <dgm:cxnLst>
    <dgm:cxn modelId="{1D76524A-07CB-4E11-A42F-C9780BEF5121}" srcId="{88BEA86F-A4A4-4632-B7F8-8BAFC5691287}" destId="{C13595F4-A672-4524-BB3E-887D927EB51B}" srcOrd="1" destOrd="0" parTransId="{C7C5449C-D049-4EF2-BA60-4ACFAF9926A7}" sibTransId="{E58109C1-C0C1-4C1E-AC8C-DC9949E642D1}"/>
    <dgm:cxn modelId="{85302B81-298C-4777-90B9-D45F57378162}" type="presOf" srcId="{4EF3A255-82CE-423C-8476-3F5389296EC5}" destId="{A685F040-5FC9-4C45-8531-AB595354AA6E}" srcOrd="0" destOrd="0" presId="urn:microsoft.com/office/officeart/2005/8/layout/radial4"/>
    <dgm:cxn modelId="{8D45A740-85C1-4F3E-AEA9-395DDEBEF34C}" type="presOf" srcId="{88BEA86F-A4A4-4632-B7F8-8BAFC5691287}" destId="{D29CA134-F252-4152-BD0A-A1D8501F06DB}" srcOrd="0" destOrd="0" presId="urn:microsoft.com/office/officeart/2005/8/layout/radial4"/>
    <dgm:cxn modelId="{03B7E51B-B551-4718-8497-E3A3BDD0B6EA}" srcId="{88BEA86F-A4A4-4632-B7F8-8BAFC5691287}" destId="{4EF3A255-82CE-423C-8476-3F5389296EC5}" srcOrd="2" destOrd="0" parTransId="{94696EB2-D1D7-4F71-92EA-1EE63C9C88BF}" sibTransId="{E469647C-5C2D-4645-A9F3-D001CBCF1070}"/>
    <dgm:cxn modelId="{5DEF7D8C-6A14-49A2-BA55-FBDC98AB8B6C}" srcId="{7BCAB16F-3775-42A8-A625-9BE92DA15ABF}" destId="{88BEA86F-A4A4-4632-B7F8-8BAFC5691287}" srcOrd="0" destOrd="0" parTransId="{360FE66D-52E2-4D9C-89E4-4FB89EBBAE87}" sibTransId="{22407C5C-B046-4559-A320-A8C68541E8F7}"/>
    <dgm:cxn modelId="{12790050-B04E-4F29-9355-F7A0C11126FA}" srcId="{88BEA86F-A4A4-4632-B7F8-8BAFC5691287}" destId="{D40232BC-7682-4734-B2BA-0895285C0E8D}" srcOrd="0" destOrd="0" parTransId="{66CC5E73-7206-4277-AF41-A41737B9C22F}" sibTransId="{5DED0657-8D52-48F5-80BC-36C300041915}"/>
    <dgm:cxn modelId="{5767F51B-09F4-4E5A-93C5-12B8F1657787}" type="presOf" srcId="{D40232BC-7682-4734-B2BA-0895285C0E8D}" destId="{EA4E68C5-2B89-4693-AF09-8E895BD0E81A}" srcOrd="0" destOrd="0" presId="urn:microsoft.com/office/officeart/2005/8/layout/radial4"/>
    <dgm:cxn modelId="{F107FE22-F1E5-49F3-8D82-DF1754316C5E}" type="presOf" srcId="{66CC5E73-7206-4277-AF41-A41737B9C22F}" destId="{FCB12DDD-F105-4E4E-BD3B-48B409812BDD}" srcOrd="0" destOrd="0" presId="urn:microsoft.com/office/officeart/2005/8/layout/radial4"/>
    <dgm:cxn modelId="{C090079A-66BC-4FEB-9DC4-E0AEF2D41896}" type="presOf" srcId="{94696EB2-D1D7-4F71-92EA-1EE63C9C88BF}" destId="{7E1C364F-204D-4714-9A87-0731C49CFAF1}" srcOrd="0" destOrd="0" presId="urn:microsoft.com/office/officeart/2005/8/layout/radial4"/>
    <dgm:cxn modelId="{7CAAD835-350F-4874-A21C-1323079FFCA3}" type="presOf" srcId="{7BCAB16F-3775-42A8-A625-9BE92DA15ABF}" destId="{A2545DC6-0604-43B6-A159-332D2AB1F247}" srcOrd="0" destOrd="0" presId="urn:microsoft.com/office/officeart/2005/8/layout/radial4"/>
    <dgm:cxn modelId="{D0A94927-EC6E-4C76-A80E-3ADB7F3DD4C3}" type="presOf" srcId="{C13595F4-A672-4524-BB3E-887D927EB51B}" destId="{48AB3C0E-0ED7-4E9A-9147-DFA628E8B8C7}" srcOrd="0" destOrd="0" presId="urn:microsoft.com/office/officeart/2005/8/layout/radial4"/>
    <dgm:cxn modelId="{5D7678C3-4345-40D8-9013-E80AB1106CBB}" type="presOf" srcId="{C7C5449C-D049-4EF2-BA60-4ACFAF9926A7}" destId="{6FA99F7D-04E5-4BD7-80D0-18E7135FAB87}" srcOrd="0" destOrd="0" presId="urn:microsoft.com/office/officeart/2005/8/layout/radial4"/>
    <dgm:cxn modelId="{F8555F68-5DAC-4D49-98C9-434ECD43B3E8}" type="presParOf" srcId="{A2545DC6-0604-43B6-A159-332D2AB1F247}" destId="{D29CA134-F252-4152-BD0A-A1D8501F06DB}" srcOrd="0" destOrd="0" presId="urn:microsoft.com/office/officeart/2005/8/layout/radial4"/>
    <dgm:cxn modelId="{F59374C0-B019-4BD1-BB2D-57E7B34769A9}" type="presParOf" srcId="{A2545DC6-0604-43B6-A159-332D2AB1F247}" destId="{FCB12DDD-F105-4E4E-BD3B-48B409812BDD}" srcOrd="1" destOrd="0" presId="urn:microsoft.com/office/officeart/2005/8/layout/radial4"/>
    <dgm:cxn modelId="{8CAA402F-B887-470B-A80F-6E03A9895C65}" type="presParOf" srcId="{A2545DC6-0604-43B6-A159-332D2AB1F247}" destId="{EA4E68C5-2B89-4693-AF09-8E895BD0E81A}" srcOrd="2" destOrd="0" presId="urn:microsoft.com/office/officeart/2005/8/layout/radial4"/>
    <dgm:cxn modelId="{CE8D7059-9B61-4399-999D-A765AD81E194}" type="presParOf" srcId="{A2545DC6-0604-43B6-A159-332D2AB1F247}" destId="{6FA99F7D-04E5-4BD7-80D0-18E7135FAB87}" srcOrd="3" destOrd="0" presId="urn:microsoft.com/office/officeart/2005/8/layout/radial4"/>
    <dgm:cxn modelId="{AC1A5408-07A2-469E-B719-4310E2B7A335}" type="presParOf" srcId="{A2545DC6-0604-43B6-A159-332D2AB1F247}" destId="{48AB3C0E-0ED7-4E9A-9147-DFA628E8B8C7}" srcOrd="4" destOrd="0" presId="urn:microsoft.com/office/officeart/2005/8/layout/radial4"/>
    <dgm:cxn modelId="{A27357B4-823F-4DBC-815A-502FFE4EB86A}" type="presParOf" srcId="{A2545DC6-0604-43B6-A159-332D2AB1F247}" destId="{7E1C364F-204D-4714-9A87-0731C49CFAF1}" srcOrd="5" destOrd="0" presId="urn:microsoft.com/office/officeart/2005/8/layout/radial4"/>
    <dgm:cxn modelId="{CC6543CA-7286-4106-8B57-E9BD41860AA3}" type="presParOf" srcId="{A2545DC6-0604-43B6-A159-332D2AB1F247}" destId="{A685F040-5FC9-4C45-8531-AB595354AA6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C6F50-E15F-4948-8247-6294C2F9C177}">
      <dsp:nvSpPr>
        <dsp:cNvPr id="0" name=""/>
        <dsp:cNvSpPr/>
      </dsp:nvSpPr>
      <dsp:spPr>
        <a:xfrm>
          <a:off x="3030225" y="0"/>
          <a:ext cx="1797177" cy="179745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B58D1-B48D-48F5-8ACC-0D91AABC954B}">
      <dsp:nvSpPr>
        <dsp:cNvPr id="0" name=""/>
        <dsp:cNvSpPr/>
      </dsp:nvSpPr>
      <dsp:spPr>
        <a:xfrm>
          <a:off x="2993244" y="381001"/>
          <a:ext cx="1867089" cy="1035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People</a:t>
          </a:r>
          <a:endParaRPr lang="en-US" sz="1200" kern="1200" dirty="0"/>
        </a:p>
      </dsp:txBody>
      <dsp:txXfrm>
        <a:off x="2993244" y="381001"/>
        <a:ext cx="1867089" cy="1035075"/>
      </dsp:txXfrm>
    </dsp:sp>
    <dsp:sp modelId="{CE7255C6-34F0-4506-A411-131C9A479B7F}">
      <dsp:nvSpPr>
        <dsp:cNvPr id="0" name=""/>
        <dsp:cNvSpPr/>
      </dsp:nvSpPr>
      <dsp:spPr>
        <a:xfrm>
          <a:off x="2531065" y="1032769"/>
          <a:ext cx="1797177" cy="179745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67B2F-4BE6-49B0-BB4E-0BA66C2D1BBD}">
      <dsp:nvSpPr>
        <dsp:cNvPr id="0" name=""/>
        <dsp:cNvSpPr/>
      </dsp:nvSpPr>
      <dsp:spPr>
        <a:xfrm>
          <a:off x="3428995" y="2743200"/>
          <a:ext cx="998657" cy="499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Professionalism</a:t>
          </a:r>
          <a:endParaRPr lang="en-US" sz="1200" kern="1200" dirty="0"/>
        </a:p>
      </dsp:txBody>
      <dsp:txXfrm>
        <a:off x="3428995" y="2743200"/>
        <a:ext cx="998657" cy="499209"/>
      </dsp:txXfrm>
    </dsp:sp>
    <dsp:sp modelId="{009B0384-6780-4FB0-8C6D-47A37E37F66F}">
      <dsp:nvSpPr>
        <dsp:cNvPr id="0" name=""/>
        <dsp:cNvSpPr/>
      </dsp:nvSpPr>
      <dsp:spPr>
        <a:xfrm>
          <a:off x="3158137" y="2189126"/>
          <a:ext cx="1544054" cy="154467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BC92E-45D8-4E59-9839-7FE8447A4A01}">
      <dsp:nvSpPr>
        <dsp:cNvPr id="0" name=""/>
        <dsp:cNvSpPr/>
      </dsp:nvSpPr>
      <dsp:spPr>
        <a:xfrm>
          <a:off x="2971799" y="1600201"/>
          <a:ext cx="998657" cy="499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Policy and Procedure</a:t>
          </a:r>
          <a:endParaRPr lang="en-US" sz="1200" kern="1200" dirty="0"/>
        </a:p>
      </dsp:txBody>
      <dsp:txXfrm>
        <a:off x="2971799" y="1600201"/>
        <a:ext cx="998657" cy="499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CA134-F252-4152-BD0A-A1D8501F06DB}">
      <dsp:nvSpPr>
        <dsp:cNvPr id="0" name=""/>
        <dsp:cNvSpPr/>
      </dsp:nvSpPr>
      <dsp:spPr>
        <a:xfrm>
          <a:off x="2155507" y="2277603"/>
          <a:ext cx="1784985" cy="17849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3 year plan </a:t>
          </a:r>
          <a:endParaRPr lang="en-US" sz="4100" kern="1200" dirty="0"/>
        </a:p>
      </dsp:txBody>
      <dsp:txXfrm>
        <a:off x="2416912" y="2539008"/>
        <a:ext cx="1262175" cy="1262175"/>
      </dsp:txXfrm>
    </dsp:sp>
    <dsp:sp modelId="{FCB12DDD-F105-4E4E-BD3B-48B409812BDD}">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4E68C5-2B89-4693-AF09-8E895BD0E81A}">
      <dsp:nvSpPr>
        <dsp:cNvPr id="0" name=""/>
        <dsp:cNvSpPr/>
      </dsp:nvSpPr>
      <dsp:spPr>
        <a:xfrm>
          <a:off x="160123" y="1063372"/>
          <a:ext cx="1695735" cy="13565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Program Design</a:t>
          </a:r>
          <a:endParaRPr lang="en-US" sz="2600" kern="1200" dirty="0"/>
        </a:p>
      </dsp:txBody>
      <dsp:txXfrm>
        <a:off x="199856" y="1103105"/>
        <a:ext cx="1616269" cy="1277122"/>
      </dsp:txXfrm>
    </dsp:sp>
    <dsp:sp modelId="{6FA99F7D-04E5-4BD7-80D0-18E7135FAB87}">
      <dsp:nvSpPr>
        <dsp:cNvPr id="0" name=""/>
        <dsp:cNvSpPr/>
      </dsp:nvSpPr>
      <dsp:spPr>
        <a:xfrm rot="16200000">
          <a:off x="2292993" y="1180352"/>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AB3C0E-0ED7-4E9A-9147-DFA628E8B8C7}">
      <dsp:nvSpPr>
        <dsp:cNvPr id="0" name=""/>
        <dsp:cNvSpPr/>
      </dsp:nvSpPr>
      <dsp:spPr>
        <a:xfrm>
          <a:off x="2200132" y="1411"/>
          <a:ext cx="1695735" cy="13565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Budget</a:t>
          </a:r>
          <a:endParaRPr lang="en-US" sz="2600" kern="1200" dirty="0"/>
        </a:p>
      </dsp:txBody>
      <dsp:txXfrm>
        <a:off x="2239865" y="41144"/>
        <a:ext cx="1616269" cy="1277122"/>
      </dsp:txXfrm>
    </dsp:sp>
    <dsp:sp modelId="{7E1C364F-204D-4714-9A87-0731C49CFAF1}">
      <dsp:nvSpPr>
        <dsp:cNvPr id="0" name=""/>
        <dsp:cNvSpPr/>
      </dsp:nvSpPr>
      <dsp:spPr>
        <a:xfrm rot="19500000">
          <a:off x="3714536"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5F040-5FC9-4C45-8531-AB595354AA6E}">
      <dsp:nvSpPr>
        <dsp:cNvPr id="0" name=""/>
        <dsp:cNvSpPr/>
      </dsp:nvSpPr>
      <dsp:spPr>
        <a:xfrm>
          <a:off x="4240140" y="1063372"/>
          <a:ext cx="1695735" cy="13565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Marketing and Fundraising</a:t>
          </a:r>
          <a:endParaRPr lang="en-US" sz="2600" kern="1200" dirty="0"/>
        </a:p>
      </dsp:txBody>
      <dsp:txXfrm>
        <a:off x="4279873" y="1103105"/>
        <a:ext cx="1616269" cy="127712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A4F3A1-1D65-4AAD-AD63-F98F3D8BD88D}" type="datetimeFigureOut">
              <a:rPr lang="en-US" smtClean="0"/>
              <a:t>3/27/17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50174EE-9BC6-48F9-B929-9CD38D6E057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21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4F3A1-1D65-4AAD-AD63-F98F3D8BD88D}"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174EE-9BC6-48F9-B929-9CD38D6E057D}" type="slidenum">
              <a:rPr lang="en-US" smtClean="0"/>
              <a:t>‹#›</a:t>
            </a:fld>
            <a:endParaRPr lang="en-US"/>
          </a:p>
        </p:txBody>
      </p:sp>
    </p:spTree>
    <p:extLst>
      <p:ext uri="{BB962C8B-B14F-4D97-AF65-F5344CB8AC3E}">
        <p14:creationId xmlns:p14="http://schemas.microsoft.com/office/powerpoint/2010/main" val="20519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4F3A1-1D65-4AAD-AD63-F98F3D8BD88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4EE-9BC6-48F9-B929-9CD38D6E057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171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4F3A1-1D65-4AAD-AD63-F98F3D8BD88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4EE-9BC6-48F9-B929-9CD38D6E057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444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4F3A1-1D65-4AAD-AD63-F98F3D8BD88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4EE-9BC6-48F9-B929-9CD38D6E057D}" type="slidenum">
              <a:rPr lang="en-US" smtClean="0"/>
              <a:t>‹#›</a:t>
            </a:fld>
            <a:endParaRPr lang="en-US"/>
          </a:p>
        </p:txBody>
      </p:sp>
    </p:spTree>
    <p:extLst>
      <p:ext uri="{BB962C8B-B14F-4D97-AF65-F5344CB8AC3E}">
        <p14:creationId xmlns:p14="http://schemas.microsoft.com/office/powerpoint/2010/main" val="426715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4F3A1-1D65-4AAD-AD63-F98F3D8BD88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4EE-9BC6-48F9-B929-9CD38D6E057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48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4F3A1-1D65-4AAD-AD63-F98F3D8BD88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4EE-9BC6-48F9-B929-9CD38D6E057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26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4F3A1-1D65-4AAD-AD63-F98F3D8BD88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4EE-9BC6-48F9-B929-9CD38D6E05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745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4F3A1-1D65-4AAD-AD63-F98F3D8BD88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4EE-9BC6-48F9-B929-9CD38D6E057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191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8737600" y="6245225"/>
            <a:ext cx="2844800" cy="476250"/>
          </a:xfrm>
        </p:spPr>
        <p:txBody>
          <a:bodyPr/>
          <a:lstStyle>
            <a:lvl1pPr>
              <a:defRPr smtClean="0"/>
            </a:lvl1pPr>
          </a:lstStyle>
          <a:p>
            <a:pPr>
              <a:defRPr/>
            </a:pPr>
            <a:fld id="{A7FA40F3-B1F8-4F5C-B65E-13A8E96429D8}" type="slidenum">
              <a:rPr lang="en-US" altLang="en-US"/>
              <a:pPr>
                <a:defRPr/>
              </a:pPr>
              <a:t>‹#›</a:t>
            </a:fld>
            <a:endParaRPr lang="en-US" altLang="en-US"/>
          </a:p>
        </p:txBody>
      </p:sp>
    </p:spTree>
    <p:extLst>
      <p:ext uri="{BB962C8B-B14F-4D97-AF65-F5344CB8AC3E}">
        <p14:creationId xmlns:p14="http://schemas.microsoft.com/office/powerpoint/2010/main" val="378211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981200"/>
            <a:ext cx="109728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8737600" y="6245225"/>
            <a:ext cx="2844800" cy="476250"/>
          </a:xfrm>
        </p:spPr>
        <p:txBody>
          <a:bodyPr/>
          <a:lstStyle>
            <a:lvl1pPr>
              <a:defRPr smtClean="0"/>
            </a:lvl1pPr>
          </a:lstStyle>
          <a:p>
            <a:pPr>
              <a:defRPr/>
            </a:pPr>
            <a:fld id="{9D82F6FF-F02F-40F4-BCD3-D20CADD577E8}" type="slidenum">
              <a:rPr lang="en-US" altLang="en-US"/>
              <a:pPr>
                <a:defRPr/>
              </a:pPr>
              <a:t>‹#›</a:t>
            </a:fld>
            <a:endParaRPr lang="en-US" altLang="en-US"/>
          </a:p>
        </p:txBody>
      </p:sp>
    </p:spTree>
    <p:extLst>
      <p:ext uri="{BB962C8B-B14F-4D97-AF65-F5344CB8AC3E}">
        <p14:creationId xmlns:p14="http://schemas.microsoft.com/office/powerpoint/2010/main" val="179967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4F3A1-1D65-4AAD-AD63-F98F3D8BD88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4EE-9BC6-48F9-B929-9CD38D6E057D}" type="slidenum">
              <a:rPr lang="en-US" smtClean="0"/>
              <a:t>‹#›</a:t>
            </a:fld>
            <a:endParaRPr lang="en-US"/>
          </a:p>
        </p:txBody>
      </p:sp>
    </p:spTree>
    <p:extLst>
      <p:ext uri="{BB962C8B-B14F-4D97-AF65-F5344CB8AC3E}">
        <p14:creationId xmlns:p14="http://schemas.microsoft.com/office/powerpoint/2010/main" val="206746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4F3A1-1D65-4AAD-AD63-F98F3D8BD88D}"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174EE-9BC6-48F9-B929-9CD38D6E057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24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4F3A1-1D65-4AAD-AD63-F98F3D8BD88D}"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174EE-9BC6-48F9-B929-9CD38D6E057D}" type="slidenum">
              <a:rPr lang="en-US" smtClean="0"/>
              <a:t>‹#›</a:t>
            </a:fld>
            <a:endParaRPr lang="en-US"/>
          </a:p>
        </p:txBody>
      </p:sp>
    </p:spTree>
    <p:extLst>
      <p:ext uri="{BB962C8B-B14F-4D97-AF65-F5344CB8AC3E}">
        <p14:creationId xmlns:p14="http://schemas.microsoft.com/office/powerpoint/2010/main" val="107354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4F3A1-1D65-4AAD-AD63-F98F3D8BD88D}" type="datetimeFigureOut">
              <a:rPr lang="en-US" smtClean="0"/>
              <a:t>3/27/17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174EE-9BC6-48F9-B929-9CD38D6E057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27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4F3A1-1D65-4AAD-AD63-F98F3D8BD88D}" type="datetimeFigureOut">
              <a:rPr lang="en-US" smtClean="0"/>
              <a:t>3/27/17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174EE-9BC6-48F9-B929-9CD38D6E05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927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4F3A1-1D65-4AAD-AD63-F98F3D8BD88D}" type="datetimeFigureOut">
              <a:rPr lang="en-US" smtClean="0"/>
              <a:t>3/27/17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174EE-9BC6-48F9-B929-9CD38D6E057D}" type="slidenum">
              <a:rPr lang="en-US" smtClean="0"/>
              <a:t>‹#›</a:t>
            </a:fld>
            <a:endParaRPr lang="en-US"/>
          </a:p>
        </p:txBody>
      </p:sp>
    </p:spTree>
    <p:extLst>
      <p:ext uri="{BB962C8B-B14F-4D97-AF65-F5344CB8AC3E}">
        <p14:creationId xmlns:p14="http://schemas.microsoft.com/office/powerpoint/2010/main" val="130844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4F3A1-1D65-4AAD-AD63-F98F3D8BD88D}"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174EE-9BC6-48F9-B929-9CD38D6E057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51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4F3A1-1D65-4AAD-AD63-F98F3D8BD88D}"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174EE-9BC6-48F9-B929-9CD38D6E057D}" type="slidenum">
              <a:rPr lang="en-US" smtClean="0"/>
              <a:t>‹#›</a:t>
            </a:fld>
            <a:endParaRPr lang="en-US"/>
          </a:p>
        </p:txBody>
      </p:sp>
    </p:spTree>
    <p:extLst>
      <p:ext uri="{BB962C8B-B14F-4D97-AF65-F5344CB8AC3E}">
        <p14:creationId xmlns:p14="http://schemas.microsoft.com/office/powerpoint/2010/main" val="308912761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3.png"/><Relationship Id="rId22"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A4F3A1-1D65-4AAD-AD63-F98F3D8BD88D}" type="datetimeFigureOut">
              <a:rPr lang="en-US" smtClean="0"/>
              <a:t>3/27/17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0174EE-9BC6-48F9-B929-9CD38D6E057D}" type="slidenum">
              <a:rPr lang="en-US" smtClean="0"/>
              <a:t>‹#›</a:t>
            </a:fld>
            <a:endParaRPr lang="en-US"/>
          </a:p>
        </p:txBody>
      </p:sp>
    </p:spTree>
    <p:extLst>
      <p:ext uri="{BB962C8B-B14F-4D97-AF65-F5344CB8AC3E}">
        <p14:creationId xmlns:p14="http://schemas.microsoft.com/office/powerpoint/2010/main" val="39753148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9.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cott.Arceneaux@APSB.org" TargetMode="Externa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5" name="Rectangle 17"/>
          <p:cNvSpPr>
            <a:spLocks noGrp="1" noChangeArrowheads="1"/>
          </p:cNvSpPr>
          <p:nvPr>
            <p:ph type="ctrTitle"/>
          </p:nvPr>
        </p:nvSpPr>
        <p:spPr>
          <a:xfrm>
            <a:off x="2701925" y="609599"/>
            <a:ext cx="7162800" cy="1438141"/>
          </a:xfrm>
        </p:spPr>
        <p:txBody>
          <a:bodyPr/>
          <a:lstStyle/>
          <a:p>
            <a:pPr>
              <a:defRPr/>
            </a:pPr>
            <a:r>
              <a:rPr lang="en-US" altLang="en-US" sz="4000" b="1" i="1" dirty="0" smtClean="0">
                <a:latin typeface="Palatino Linotype" panose="02040502050505030304" pitchFamily="18" charset="0"/>
              </a:rPr>
              <a:t>Marketing Your Self and your Profession</a:t>
            </a:r>
            <a:r>
              <a:rPr lang="en-US" altLang="en-US" sz="4000" b="1" i="1" dirty="0">
                <a:latin typeface="Palatino Linotype" panose="02040502050505030304" pitchFamily="18" charset="0"/>
              </a:rPr>
              <a:t/>
            </a:r>
            <a:br>
              <a:rPr lang="en-US" altLang="en-US" sz="4000" b="1" i="1" dirty="0">
                <a:latin typeface="Palatino Linotype" panose="02040502050505030304" pitchFamily="18" charset="0"/>
              </a:rPr>
            </a:br>
            <a:endParaRPr lang="en-US" altLang="en-US" sz="4000" b="1" dirty="0">
              <a:latin typeface="Palatino Linotype" panose="02040502050505030304" pitchFamily="18" charset="0"/>
            </a:endParaRPr>
          </a:p>
        </p:txBody>
      </p:sp>
      <p:sp>
        <p:nvSpPr>
          <p:cNvPr id="2064" name="Rectangle 16"/>
          <p:cNvSpPr>
            <a:spLocks noGrp="1" noChangeArrowheads="1"/>
          </p:cNvSpPr>
          <p:nvPr>
            <p:ph type="subTitle" idx="1"/>
          </p:nvPr>
        </p:nvSpPr>
        <p:spPr>
          <a:xfrm>
            <a:off x="3352800" y="5105400"/>
            <a:ext cx="6096000" cy="1752600"/>
          </a:xfrm>
        </p:spPr>
        <p:txBody>
          <a:bodyPr rtlCol="0">
            <a:normAutofit/>
          </a:bodyPr>
          <a:lstStyle/>
          <a:p>
            <a:pPr>
              <a:lnSpc>
                <a:spcPct val="80000"/>
              </a:lnSpc>
              <a:defRPr/>
            </a:pPr>
            <a:endParaRPr lang="en-US" altLang="en-US" sz="2800" b="1">
              <a:latin typeface="Rockwell Extra Bold" pitchFamily="18" charset="0"/>
            </a:endParaRPr>
          </a:p>
          <a:p>
            <a:pPr>
              <a:lnSpc>
                <a:spcPct val="80000"/>
              </a:lnSpc>
              <a:defRPr/>
            </a:pPr>
            <a:endParaRPr lang="en-US" altLang="en-US" sz="2800" b="1">
              <a:solidFill>
                <a:schemeClr val="bg1"/>
              </a:solidFill>
              <a:latin typeface="Rockwell Extra Bold" pitchFamily="18" charset="0"/>
            </a:endParaRPr>
          </a:p>
          <a:p>
            <a:pPr>
              <a:lnSpc>
                <a:spcPct val="80000"/>
              </a:lnSpc>
              <a:defRPr/>
            </a:pPr>
            <a:endParaRPr lang="en-US" altLang="en-US" sz="2800"/>
          </a:p>
          <a:p>
            <a:pPr>
              <a:lnSpc>
                <a:spcPct val="80000"/>
              </a:lnSpc>
              <a:defRPr/>
            </a:pPr>
            <a:endParaRPr lang="en-US" altLang="en-US" sz="2800"/>
          </a:p>
        </p:txBody>
      </p:sp>
      <p:sp>
        <p:nvSpPr>
          <p:cNvPr id="9220" name="Text Box 18"/>
          <p:cNvSpPr txBox="1">
            <a:spLocks noChangeArrowheads="1"/>
          </p:cNvSpPr>
          <p:nvPr/>
        </p:nvSpPr>
        <p:spPr bwMode="auto">
          <a:xfrm>
            <a:off x="2016125" y="4795234"/>
            <a:ext cx="7848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dirty="0">
                <a:latin typeface="Palatino Linotype" panose="02040502050505030304" pitchFamily="18" charset="0"/>
              </a:rPr>
              <a:t>Scott </a:t>
            </a:r>
            <a:r>
              <a:rPr lang="en-US" altLang="en-US" sz="3600" dirty="0" err="1">
                <a:latin typeface="Palatino Linotype" panose="02040502050505030304" pitchFamily="18" charset="0"/>
              </a:rPr>
              <a:t>Arceneaux</a:t>
            </a:r>
            <a:r>
              <a:rPr lang="en-US" altLang="en-US" sz="3600" dirty="0">
                <a:latin typeface="Palatino Linotype" panose="02040502050505030304" pitchFamily="18" charset="0"/>
              </a:rPr>
              <a:t> </a:t>
            </a:r>
            <a:r>
              <a:rPr lang="en-US" altLang="en-US" sz="3600" dirty="0" smtClean="0">
                <a:latin typeface="Palatino Linotype" panose="02040502050505030304" pitchFamily="18" charset="0"/>
              </a:rPr>
              <a:t>LAT, ATC</a:t>
            </a:r>
            <a:endParaRPr lang="en-US" altLang="en-US" sz="3600" dirty="0">
              <a:latin typeface="Palatino Linotype" panose="02040502050505030304" pitchFamily="18" charset="0"/>
            </a:endParaRPr>
          </a:p>
          <a:p>
            <a:pPr algn="ctr">
              <a:spcBef>
                <a:spcPct val="50000"/>
              </a:spcBef>
            </a:pPr>
            <a:r>
              <a:rPr lang="en-US" altLang="en-US" sz="2400" dirty="0">
                <a:latin typeface="Palatino Linotype" panose="02040502050505030304" pitchFamily="18" charset="0"/>
              </a:rPr>
              <a:t>Director of Sports Medicine </a:t>
            </a:r>
            <a:r>
              <a:rPr lang="en-US" altLang="en-US" sz="2400" dirty="0" smtClean="0">
                <a:latin typeface="Palatino Linotype" panose="02040502050505030304" pitchFamily="18" charset="0"/>
              </a:rPr>
              <a:t> St </a:t>
            </a:r>
            <a:r>
              <a:rPr lang="en-US" altLang="en-US" sz="2400" dirty="0" err="1" smtClean="0">
                <a:latin typeface="Palatino Linotype" panose="02040502050505030304" pitchFamily="18" charset="0"/>
              </a:rPr>
              <a:t>Amant</a:t>
            </a:r>
            <a:r>
              <a:rPr lang="en-US" altLang="en-US" sz="2400" dirty="0" smtClean="0">
                <a:latin typeface="Palatino Linotype" panose="02040502050505030304" pitchFamily="18" charset="0"/>
              </a:rPr>
              <a:t> High School </a:t>
            </a:r>
          </a:p>
          <a:p>
            <a:pPr algn="ctr">
              <a:spcBef>
                <a:spcPct val="50000"/>
              </a:spcBef>
            </a:pPr>
            <a:r>
              <a:rPr lang="en-US" altLang="en-US" sz="2400" dirty="0" smtClean="0">
                <a:latin typeface="Palatino Linotype" panose="02040502050505030304" pitchFamily="18" charset="0"/>
              </a:rPr>
              <a:t>President of the Louisiana Athletic Trainers' </a:t>
            </a:r>
            <a:r>
              <a:rPr lang="en-US" altLang="en-US" sz="2400" dirty="0" err="1" smtClean="0">
                <a:latin typeface="Palatino Linotype" panose="02040502050505030304" pitchFamily="18" charset="0"/>
              </a:rPr>
              <a:t>Assiocation</a:t>
            </a:r>
            <a:endParaRPr lang="en-US" altLang="en-US" sz="2400" dirty="0">
              <a:latin typeface="Palatino Linotype" panose="02040502050505030304" pitchFamily="18" charset="0"/>
            </a:endParaRPr>
          </a:p>
        </p:txBody>
      </p:sp>
      <p:pic>
        <p:nvPicPr>
          <p:cNvPr id="92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1152" y="2047740"/>
            <a:ext cx="36576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109491"/>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2209800" y="457201"/>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en-US" altLang="en-US"/>
          </a:p>
        </p:txBody>
      </p:sp>
      <p:sp>
        <p:nvSpPr>
          <p:cNvPr id="10243" name="Text Box 7"/>
          <p:cNvSpPr txBox="1">
            <a:spLocks noChangeArrowheads="1"/>
          </p:cNvSpPr>
          <p:nvPr/>
        </p:nvSpPr>
        <p:spPr bwMode="auto">
          <a:xfrm>
            <a:off x="1905000" y="533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200">
                <a:latin typeface="Rockwell Extra Bold" panose="02060903040505020403" pitchFamily="18" charset="0"/>
              </a:rPr>
              <a:t>Who is going to Carry your Flag ?</a:t>
            </a:r>
          </a:p>
        </p:txBody>
      </p:sp>
      <p:pic>
        <p:nvPicPr>
          <p:cNvPr id="1024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9025" y="1981201"/>
            <a:ext cx="508635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192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2209800" y="457201"/>
            <a:ext cx="7772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200">
                <a:latin typeface="Palatino Linotype" panose="02040502050505030304" pitchFamily="18" charset="0"/>
              </a:rPr>
              <a:t>“We are an extension of the medical community , Not the coaching staff”</a:t>
            </a:r>
          </a:p>
        </p:txBody>
      </p:sp>
      <p:pic>
        <p:nvPicPr>
          <p:cNvPr id="122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9714" y="1752600"/>
            <a:ext cx="66325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499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2514600" y="423863"/>
            <a:ext cx="7162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800">
                <a:latin typeface="Palatino Linotype" panose="02040502050505030304" pitchFamily="18" charset="0"/>
              </a:rPr>
              <a:t>Professionalism</a:t>
            </a:r>
          </a:p>
        </p:txBody>
      </p:sp>
      <p:sp>
        <p:nvSpPr>
          <p:cNvPr id="15363" name="Text Box 7"/>
          <p:cNvSpPr txBox="1">
            <a:spLocks noChangeArrowheads="1"/>
          </p:cNvSpPr>
          <p:nvPr/>
        </p:nvSpPr>
        <p:spPr bwMode="auto">
          <a:xfrm>
            <a:off x="2973388" y="5697538"/>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a:latin typeface="Palatino Linotype" panose="02040502050505030304" pitchFamily="18" charset="0"/>
              </a:rPr>
              <a:t>“Know your role”</a:t>
            </a:r>
          </a:p>
        </p:txBody>
      </p:sp>
      <p:pic>
        <p:nvPicPr>
          <p:cNvPr id="153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1447801"/>
            <a:ext cx="5661025"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324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036" y="1519707"/>
            <a:ext cx="10109916" cy="4093428"/>
          </a:xfrm>
          <a:prstGeom prst="rect">
            <a:avLst/>
          </a:prstGeom>
        </p:spPr>
        <p:txBody>
          <a:bodyPr wrap="square">
            <a:spAutoFit/>
          </a:bodyPr>
          <a:lstStyle/>
          <a:p>
            <a:endParaRPr lang="en-US" sz="2000" b="1" dirty="0" smtClean="0"/>
          </a:p>
          <a:p>
            <a:r>
              <a:rPr lang="en-US" sz="2000" b="1" dirty="0" smtClean="0"/>
              <a:t>Effective Marketing rule #1 tell people your WHY. Why are you doing what you do and what is the ultimate purpose. </a:t>
            </a:r>
          </a:p>
          <a:p>
            <a:endParaRPr lang="en-US" sz="2000" b="1" dirty="0" smtClean="0"/>
          </a:p>
          <a:p>
            <a:r>
              <a:rPr lang="en-US" sz="2000" b="1" dirty="0" smtClean="0"/>
              <a:t>Effective Marketers Are Storytellers - Top marketers know how to connect the dots by using narrative to set the quickly get people’s attention</a:t>
            </a:r>
          </a:p>
          <a:p>
            <a:endParaRPr lang="en-US" sz="2000" b="1" dirty="0" smtClean="0"/>
          </a:p>
          <a:p>
            <a:r>
              <a:rPr lang="en-US" sz="2000" b="1" dirty="0" smtClean="0"/>
              <a:t>Effective Marketers Build Relationships - Here is the definition of relationship from Wikipedia: “Relationships usually involve some level of interdependence. People in a relationship tend to influence each other, share their thoughts and feelings, and engage in activities together. Because of this interdependence, most things that change or impact one member of the relationship will have some level of impact on the other member.”</a:t>
            </a:r>
          </a:p>
          <a:p>
            <a:r>
              <a:rPr lang="en-US" sz="2000" b="1" dirty="0" smtClean="0"/>
              <a:t>So a relationship can impact one another mentally, physically and emotionally.</a:t>
            </a:r>
            <a:endParaRPr lang="en-US" sz="2000" b="1" dirty="0"/>
          </a:p>
        </p:txBody>
      </p:sp>
      <p:sp>
        <p:nvSpPr>
          <p:cNvPr id="4" name="TextBox 3"/>
          <p:cNvSpPr txBox="1"/>
          <p:nvPr/>
        </p:nvSpPr>
        <p:spPr>
          <a:xfrm>
            <a:off x="1043189" y="850006"/>
            <a:ext cx="10019763" cy="707886"/>
          </a:xfrm>
          <a:prstGeom prst="rect">
            <a:avLst/>
          </a:prstGeom>
          <a:noFill/>
        </p:spPr>
        <p:txBody>
          <a:bodyPr wrap="square" rtlCol="0">
            <a:spAutoFit/>
          </a:bodyPr>
          <a:lstStyle/>
          <a:p>
            <a:pPr algn="ctr"/>
            <a:r>
              <a:rPr lang="en-US" sz="4000" b="1" dirty="0" smtClean="0">
                <a:latin typeface="Baskerville Old Face" panose="02020602080505020303" pitchFamily="18" charset="0"/>
              </a:rPr>
              <a:t>Being an Effective Marketer </a:t>
            </a:r>
            <a:endParaRPr lang="en-US" sz="4000" b="1" dirty="0">
              <a:latin typeface="Baskerville Old Face" panose="02020602080505020303" pitchFamily="18" charset="0"/>
            </a:endParaRPr>
          </a:p>
        </p:txBody>
      </p:sp>
    </p:spTree>
    <p:extLst>
      <p:ext uri="{BB962C8B-B14F-4D97-AF65-F5344CB8AC3E}">
        <p14:creationId xmlns:p14="http://schemas.microsoft.com/office/powerpoint/2010/main" val="301176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2129" y="540912"/>
            <a:ext cx="10200068" cy="4678204"/>
          </a:xfrm>
          <a:prstGeom prst="rect">
            <a:avLst/>
          </a:prstGeom>
        </p:spPr>
        <p:txBody>
          <a:bodyPr wrap="square">
            <a:spAutoFit/>
          </a:bodyPr>
          <a:lstStyle/>
          <a:p>
            <a:r>
              <a:rPr lang="en-US" dirty="0" smtClean="0"/>
              <a:t> </a:t>
            </a:r>
          </a:p>
          <a:p>
            <a:r>
              <a:rPr lang="en-US" sz="2000" b="1" dirty="0" smtClean="0"/>
              <a:t>Effective Marketers Are Givers - People often forget that trust is earned over time typically on a more intimate level. In order to introduce your great product or services, you need to earn the right to ask for the sell.</a:t>
            </a:r>
          </a:p>
          <a:p>
            <a:endParaRPr lang="en-US" sz="2000" b="1" dirty="0" smtClean="0"/>
          </a:p>
          <a:p>
            <a:r>
              <a:rPr lang="en-US" sz="2000" b="1" dirty="0" smtClean="0"/>
              <a:t>Effective Marketers Know Everything Is A Test - There is no silver bullet that will bring you sustainable instant results. In fact, it’s vital to have the right mindset knowing that every action you take is to validate your ideas from fact gathering.</a:t>
            </a:r>
          </a:p>
          <a:p>
            <a:endParaRPr lang="en-US" sz="2000" b="1" dirty="0" smtClean="0"/>
          </a:p>
          <a:p>
            <a:r>
              <a:rPr lang="en-US" sz="2000" b="1" dirty="0" smtClean="0"/>
              <a:t>Great marketers do not hold their ego to their chest; they look for facts and data that enable them to make incremental improvements.</a:t>
            </a:r>
          </a:p>
          <a:p>
            <a:endParaRPr lang="en-US" sz="2000" b="1" dirty="0" smtClean="0"/>
          </a:p>
          <a:p>
            <a:r>
              <a:rPr lang="en-US" sz="2000" b="1" dirty="0" smtClean="0"/>
              <a:t>Effective Marketers Are Laser Focused On A Niche - Since people aren’t good at valuing anything with out learning, top marketers knows to create techniques or systems that enable the prospects to understand the value of the solution</a:t>
            </a:r>
            <a:endParaRPr lang="en-US" sz="2000" b="1" dirty="0"/>
          </a:p>
        </p:txBody>
      </p:sp>
    </p:spTree>
    <p:extLst>
      <p:ext uri="{BB962C8B-B14F-4D97-AF65-F5344CB8AC3E}">
        <p14:creationId xmlns:p14="http://schemas.microsoft.com/office/powerpoint/2010/main" val="234311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pPr algn="ctr">
              <a:defRPr/>
            </a:pPr>
            <a:r>
              <a:rPr lang="en-US" altLang="en-US" dirty="0">
                <a:solidFill>
                  <a:schemeClr val="tx1"/>
                </a:solidFill>
                <a:effectLst>
                  <a:outerShdw blurRad="38100" dist="38100" dir="2700000" algn="tl">
                    <a:srgbClr val="FFFFFF"/>
                  </a:outerShdw>
                </a:effectLst>
                <a:latin typeface="Palatino Linotype" panose="02040502050505030304" pitchFamily="18" charset="0"/>
              </a:rPr>
              <a:t>The 3 P’s</a:t>
            </a:r>
          </a:p>
        </p:txBody>
      </p:sp>
      <p:graphicFrame>
        <p:nvGraphicFramePr>
          <p:cNvPr id="8" name="SmartArt Placeholder 7"/>
          <p:cNvGraphicFramePr>
            <a:graphicFrameLocks noGrp="1"/>
          </p:cNvGraphicFramePr>
          <p:nvPr>
            <p:ph type="dgm" idx="1"/>
          </p:nvPr>
        </p:nvGraphicFramePr>
        <p:xfrm>
          <a:off x="2590800" y="1981200"/>
          <a:ext cx="7391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574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39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defRPr/>
            </a:pPr>
            <a:r>
              <a:rPr lang="en-US" altLang="en-US" smtClean="0"/>
              <a:t>Thank You </a:t>
            </a:r>
            <a:endParaRPr lang="en-US" altLang="en-US"/>
          </a:p>
        </p:txBody>
      </p:sp>
      <p:sp>
        <p:nvSpPr>
          <p:cNvPr id="18435" name="Rectangle 3"/>
          <p:cNvSpPr>
            <a:spLocks noGrp="1" noChangeArrowheads="1"/>
          </p:cNvSpPr>
          <p:nvPr>
            <p:ph idx="1"/>
          </p:nvPr>
        </p:nvSpPr>
        <p:spPr/>
        <p:txBody>
          <a:bodyPr/>
          <a:lstStyle/>
          <a:p>
            <a:pPr eaLnBrk="1" hangingPunct="1"/>
            <a:r>
              <a:rPr lang="en-US" altLang="en-US" smtClean="0">
                <a:hlinkClick r:id="rId2"/>
              </a:rPr>
              <a:t>Scott.Arceneaux@APSB.org</a:t>
            </a:r>
            <a:endParaRPr lang="en-US" altLang="en-US" smtClean="0"/>
          </a:p>
          <a:p>
            <a:pPr eaLnBrk="1" hangingPunct="1"/>
            <a:r>
              <a:rPr lang="en-US" altLang="en-US" smtClean="0"/>
              <a:t>Latapresident@gmail.com</a:t>
            </a: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133600"/>
            <a:ext cx="29019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673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TotalTime>
  <Words>367</Words>
  <Application>Microsoft Macintosh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Baskerville Old Face</vt:lpstr>
      <vt:lpstr>Garamond</vt:lpstr>
      <vt:lpstr>Palatino Linotype</vt:lpstr>
      <vt:lpstr>Rockwell Extra Bold</vt:lpstr>
      <vt:lpstr>Tahoma</vt:lpstr>
      <vt:lpstr>Organic</vt:lpstr>
      <vt:lpstr>Marketing Your Self and your Profession </vt:lpstr>
      <vt:lpstr>PowerPoint Presentation</vt:lpstr>
      <vt:lpstr>PowerPoint Presentation</vt:lpstr>
      <vt:lpstr>PowerPoint Presentation</vt:lpstr>
      <vt:lpstr>PowerPoint Presentation</vt:lpstr>
      <vt:lpstr>PowerPoint Presentation</vt:lpstr>
      <vt:lpstr>The 3 P’s</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Your Self and your Program</dc:title>
  <dc:creator>Arceneaux, Scott</dc:creator>
  <cp:lastModifiedBy>Aldret Randy L</cp:lastModifiedBy>
  <cp:revision>4</cp:revision>
  <dcterms:created xsi:type="dcterms:W3CDTF">2017-03-27T14:38:49Z</dcterms:created>
  <dcterms:modified xsi:type="dcterms:W3CDTF">2017-03-28T01:27:56Z</dcterms:modified>
</cp:coreProperties>
</file>